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12" d="100"/>
          <a:sy n="112" d="100"/>
        </p:scale>
        <p:origin x="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24C5000-CB75-4E87-8591-70462E4D3B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72682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498F227-2DBC-4B77-A8A4-B8CED942224A}" type="datetimeFigureOut">
              <a:rPr lang="ja-JP" altLang="en-US"/>
              <a:pPr>
                <a:defRPr/>
              </a:pPr>
              <a:t>2012/11/6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0FA511-C86E-46DD-9206-DC48DED4DA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3265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2C87-1E8F-45DD-AAED-8FD9E84C1D5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7" name="図 16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D0E7-AD87-4234-AE66-308BCF2712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D326-FE0A-4BEA-B64C-13B6C7D8D2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55638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7925-011F-4665-8C9A-E518C3816C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6B2D-CD81-4193-BCD7-3250BBB1AD5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EBFE-6B7D-4392-917B-4D1F8B6FA61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347E-C33D-4116-8378-3DB6AF91218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8A2CE-F3CF-4B04-BD99-39E7AC7A26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6A3D-A26E-4F38-B4FB-606093FF9C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75640-5F32-4036-A674-8519584AE1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024-B6B7-40E9-90E8-470D2F3168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90800"/>
            <a:ext cx="8229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D6F6F7-815A-4B23-B160-556EFA835C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20370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00009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52400" y="152400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日本血管外科学会</a:t>
            </a:r>
            <a:endParaRPr lang="ja-JP" altLang="en-US" sz="40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228600" y="685800"/>
            <a:ext cx="41269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0" i="0" dirty="0" smtClean="0">
                <a:solidFill>
                  <a:srgbClr val="FFFFFF"/>
                </a:solidFill>
                <a:latin typeface=""/>
                <a:ea typeface=""/>
              </a:rPr>
              <a:t>The Japanese Society for Vascular Surgery</a:t>
            </a:r>
            <a:r>
              <a:rPr lang="en-US" altLang="ja-JP" sz="1600" b="0" i="0" dirty="0" smtClean="0">
                <a:solidFill>
                  <a:srgbClr val="FFFFFF"/>
                </a:solidFill>
                <a:ea typeface=""/>
              </a:rPr>
              <a:t> </a:t>
            </a:r>
            <a:endParaRPr lang="en-US" altLang="ja-JP" sz="1600" b="0" i="0" dirty="0">
              <a:solidFill>
                <a:srgbClr val="FFFFFF"/>
              </a:solidFill>
              <a:ea typeface=""/>
            </a:endParaRPr>
          </a:p>
        </p:txBody>
      </p:sp>
      <p:pic>
        <p:nvPicPr>
          <p:cNvPr id="10" name="図 9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76200"/>
            <a:ext cx="980743" cy="980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日本血管外科学会　</a:t>
            </a:r>
            <a:r>
              <a:rPr kumimoji="0" lang="en-US" altLang="ja-JP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62200" y="2209800"/>
            <a:ext cx="4910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筆頭演者氏名：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43000" y="32004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演題発表に際し、　　　　　　</a:t>
            </a: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開示すべき</a:t>
            </a:r>
            <a:r>
              <a:rPr lang="en-US" altLang="ja-JP" sz="4000" dirty="0" smtClean="0"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はありません。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m-yagi</dc:creator>
  <cp:lastModifiedBy>m-yagi</cp:lastModifiedBy>
  <cp:revision>64</cp:revision>
  <cp:lastPrinted>1601-01-01T00:00:00Z</cp:lastPrinted>
  <dcterms:created xsi:type="dcterms:W3CDTF">1601-01-01T00:00:00Z</dcterms:created>
  <dcterms:modified xsi:type="dcterms:W3CDTF">2012-11-06T02:49:27Z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